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3DD-5765-47FE-A9D3-47805094B9A4}" type="datetimeFigureOut">
              <a:rPr lang="pt-BR" smtClean="0"/>
              <a:t>18/07/2020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040E-70BB-4BE6-BFA9-D6695E9AA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65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3DD-5765-47FE-A9D3-47805094B9A4}" type="datetimeFigureOut">
              <a:rPr lang="pt-BR" smtClean="0"/>
              <a:t>18/07/2020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040E-70BB-4BE6-BFA9-D6695E9AA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50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3DD-5765-47FE-A9D3-47805094B9A4}" type="datetimeFigureOut">
              <a:rPr lang="pt-BR" smtClean="0"/>
              <a:t>18/07/2020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040E-70BB-4BE6-BFA9-D6695E9AA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19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3DD-5765-47FE-A9D3-47805094B9A4}" type="datetimeFigureOut">
              <a:rPr lang="pt-BR" smtClean="0"/>
              <a:t>18/07/2020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040E-70BB-4BE6-BFA9-D6695E9AA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77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3DD-5765-47FE-A9D3-47805094B9A4}" type="datetimeFigureOut">
              <a:rPr lang="pt-BR" smtClean="0"/>
              <a:t>18/07/2020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040E-70BB-4BE6-BFA9-D6695E9AA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40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3DD-5765-47FE-A9D3-47805094B9A4}" type="datetimeFigureOut">
              <a:rPr lang="pt-BR" smtClean="0"/>
              <a:t>18/07/2020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040E-70BB-4BE6-BFA9-D6695E9AA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46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3DD-5765-47FE-A9D3-47805094B9A4}" type="datetimeFigureOut">
              <a:rPr lang="pt-BR" smtClean="0"/>
              <a:t>18/07/2020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040E-70BB-4BE6-BFA9-D6695E9AA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2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3DD-5765-47FE-A9D3-47805094B9A4}" type="datetimeFigureOut">
              <a:rPr lang="pt-BR" smtClean="0"/>
              <a:t>18/07/2020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040E-70BB-4BE6-BFA9-D6695E9AA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19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3DD-5765-47FE-A9D3-47805094B9A4}" type="datetimeFigureOut">
              <a:rPr lang="pt-BR" smtClean="0"/>
              <a:t>18/07/2020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040E-70BB-4BE6-BFA9-D6695E9AA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95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3DD-5765-47FE-A9D3-47805094B9A4}" type="datetimeFigureOut">
              <a:rPr lang="pt-BR" smtClean="0"/>
              <a:t>18/07/2020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040E-70BB-4BE6-BFA9-D6695E9AA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07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3DD-5765-47FE-A9D3-47805094B9A4}" type="datetimeFigureOut">
              <a:rPr lang="pt-BR" smtClean="0"/>
              <a:t>18/07/2020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040E-70BB-4BE6-BFA9-D6695E9AA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39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03DD-5765-47FE-A9D3-47805094B9A4}" type="datetimeFigureOut">
              <a:rPr lang="pt-BR" smtClean="0"/>
              <a:t>18/07/2020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B040E-70BB-4BE6-BFA9-D6695E9AA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015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2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10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26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425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91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317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04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330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11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876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4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95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95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752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395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22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35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4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0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2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1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62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49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293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554EF6D1-2EE7-43C1-BF7F-821172AFE4AA}" vid="{C2C4B819-DE21-492B-9EB8-5394B9BC53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Conhecer para incluir - descobrindo mundos</Template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lacerda.educar@gmail.com</dc:creator>
  <cp:lastModifiedBy>lacerda.educar@gmail.com</cp:lastModifiedBy>
  <cp:revision>2</cp:revision>
  <dcterms:created xsi:type="dcterms:W3CDTF">2020-07-19T00:25:00Z</dcterms:created>
  <dcterms:modified xsi:type="dcterms:W3CDTF">2020-07-19T00:26:45Z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